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0"/>
          <a:ext cx="7239001" cy="6857999"/>
        </p:xfrm>
        <a:graphic>
          <a:graphicData uri="http://schemas.openxmlformats.org/drawingml/2006/table">
            <a:tbl>
              <a:tblPr/>
              <a:tblGrid>
                <a:gridCol w="1034143"/>
                <a:gridCol w="1034143"/>
                <a:gridCol w="1034143"/>
                <a:gridCol w="1034143"/>
                <a:gridCol w="1034143"/>
                <a:gridCol w="1034143"/>
                <a:gridCol w="1034143"/>
              </a:tblGrid>
              <a:tr h="15921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endParaRPr lang="ru-RU" sz="6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 dirty="0" err="1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ru-RU" sz="60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</a:t>
                      </a:r>
                      <a:endParaRPr lang="ru-RU" sz="60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k</a:t>
                      </a:r>
                      <a:endParaRPr lang="ru-RU" sz="600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e</a:t>
                      </a:r>
                      <a:endParaRPr lang="ru-RU" sz="600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endParaRPr lang="ru-RU" sz="600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600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0531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</a:t>
                      </a:r>
                      <a:endParaRPr lang="ru-RU" sz="6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ru-RU" sz="60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</a:t>
                      </a:r>
                      <a:endParaRPr lang="ru-RU" sz="60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e</a:t>
                      </a:r>
                      <a:endParaRPr lang="ru-RU" sz="60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0">
                        <a:solidFill>
                          <a:srgbClr val="0070C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531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ru-RU" sz="6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 dirty="0" err="1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ru-RU" sz="60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</a:t>
                      </a:r>
                      <a:endParaRPr lang="ru-RU" sz="60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</a:t>
                      </a:r>
                      <a:endParaRPr lang="ru-RU" sz="60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</a:t>
                      </a:r>
                      <a:endParaRPr lang="ru-RU" sz="60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</a:t>
                      </a:r>
                      <a:endParaRPr lang="ru-RU" sz="600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endParaRPr lang="ru-RU" sz="600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31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v</a:t>
                      </a:r>
                      <a:endParaRPr lang="ru-RU" sz="6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</a:t>
                      </a:r>
                      <a:endParaRPr lang="ru-RU" sz="60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y</a:t>
                      </a:r>
                      <a:endParaRPr lang="ru-RU" sz="60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ru-RU" sz="600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g</a:t>
                      </a:r>
                      <a:endParaRPr lang="ru-RU" sz="60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e</a:t>
                      </a:r>
                      <a:endParaRPr lang="ru-RU" sz="600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0" dirty="0">
                        <a:solidFill>
                          <a:srgbClr val="0070C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531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e</a:t>
                      </a:r>
                      <a:endParaRPr lang="ru-RU" sz="6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endParaRPr lang="ru-RU" sz="600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 dirty="0" err="1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ru-RU" sz="60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endParaRPr lang="ru-RU" sz="600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0" dirty="0">
                        <a:solidFill>
                          <a:srgbClr val="0070C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531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l</a:t>
                      </a:r>
                      <a:endParaRPr lang="ru-RU" sz="6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</a:t>
                      </a:r>
                      <a:endParaRPr lang="ru-RU" sz="600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v</a:t>
                      </a:r>
                      <a:endParaRPr lang="ru-RU" sz="60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0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e</a:t>
                      </a:r>
                      <a:endParaRPr lang="ru-RU" sz="60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2" descr="https://www.giminstitute.org/wp-content/uploads/2016/06/trav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4686300"/>
            <a:ext cx="2895600" cy="2171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04800" y="762000"/>
            <a:ext cx="85344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ea typeface="Courier New" pitchFamily="49" charset="0"/>
                <a:cs typeface="Times New Roman" pitchFamily="18" charset="0"/>
              </a:rPr>
              <a:t>The road doesn’t tell the 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ea typeface="Courier New" pitchFamily="49" charset="0"/>
                <a:cs typeface="Times New Roman" pitchFamily="18" charset="0"/>
              </a:rPr>
              <a:t>traveler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ea typeface="Courier New" pitchFamily="49" charset="0"/>
                <a:cs typeface="Times New Roman" pitchFamily="18" charset="0"/>
              </a:rPr>
              <a:t> what lies ahead. ~ Bantu Proverb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http://www.clipartkid.com/images/215/words-of-wisdom-3d-words-advice-information-stock-photography-image-yGU6Gv-clipart.jpg"/>
          <p:cNvPicPr>
            <a:picLocks noChangeAspect="1" noChangeArrowheads="1"/>
          </p:cNvPicPr>
          <p:nvPr/>
        </p:nvPicPr>
        <p:blipFill>
          <a:blip r:embed="rId2" cstate="print"/>
          <a:srcRect l="2663" t="5000" r="2784" b="18750"/>
          <a:stretch>
            <a:fillRect/>
          </a:stretch>
        </p:blipFill>
        <p:spPr bwMode="auto">
          <a:xfrm>
            <a:off x="2743200" y="1676400"/>
            <a:ext cx="2819400" cy="2422301"/>
          </a:xfrm>
          <a:prstGeom prst="rect">
            <a:avLst/>
          </a:prstGeom>
          <a:noFill/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381000" y="4343400"/>
            <a:ext cx="8534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ea typeface="Courier New" pitchFamily="49" charset="0"/>
                <a:cs typeface="Times New Roman" pitchFamily="18" charset="0"/>
              </a:rPr>
              <a:t>If you are planning to 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ea typeface="Courier New" pitchFamily="49" charset="0"/>
                <a:cs typeface="Times New Roman" pitchFamily="18" charset="0"/>
              </a:rPr>
              <a:t>travel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ea typeface="Courier New" pitchFamily="49" charset="0"/>
                <a:cs typeface="Times New Roman" pitchFamily="18" charset="0"/>
              </a:rPr>
              <a:t> where corn grows, you should take a sickle with you. ~ Ethiopian Proverb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-конечная звезда 3"/>
          <p:cNvSpPr/>
          <p:nvPr/>
        </p:nvSpPr>
        <p:spPr>
          <a:xfrm>
            <a:off x="2590800" y="1752600"/>
            <a:ext cx="3733800" cy="2590800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accent1"/>
                </a:solidFill>
              </a:rPr>
              <a:t>MODULE 8</a:t>
            </a:r>
            <a:endParaRPr lang="ru-RU" sz="2400" dirty="0">
              <a:solidFill>
                <a:schemeClr val="accent1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7200" y="1905000"/>
            <a:ext cx="1600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chemeClr val="accent1"/>
                </a:solidFill>
              </a:rPr>
              <a:t>Literature section</a:t>
            </a:r>
            <a:endParaRPr lang="ru-RU" sz="2400" dirty="0" smtClean="0">
              <a:solidFill>
                <a:schemeClr val="accent1"/>
              </a:solidFill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029200" y="1905000"/>
            <a:ext cx="1447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chemeClr val="accent1"/>
                </a:solidFill>
              </a:rPr>
              <a:t>Culture Corner</a:t>
            </a:r>
            <a:endParaRPr lang="ru-RU" sz="2400" dirty="0" smtClean="0">
              <a:solidFill>
                <a:schemeClr val="accent1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524000" y="3429000"/>
            <a:ext cx="1676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chemeClr val="accent1"/>
                </a:solidFill>
              </a:rPr>
              <a:t>Across the </a:t>
            </a:r>
            <a:r>
              <a:rPr lang="en-US" sz="2400" dirty="0" smtClean="0">
                <a:solidFill>
                  <a:schemeClr val="accent1"/>
                </a:solidFill>
              </a:rPr>
              <a:t>Curriculum </a:t>
            </a:r>
            <a:r>
              <a:rPr lang="en-US" sz="2400" dirty="0" smtClean="0">
                <a:solidFill>
                  <a:schemeClr val="accent1"/>
                </a:solidFill>
              </a:rPr>
              <a:t> section</a:t>
            </a:r>
            <a:endParaRPr lang="ru-RU" sz="2400" dirty="0" smtClean="0">
              <a:solidFill>
                <a:schemeClr val="accent1"/>
              </a:solidFill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5715000" y="3352800"/>
            <a:ext cx="1447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chemeClr val="accent1"/>
                </a:solidFill>
              </a:rPr>
              <a:t>Going </a:t>
            </a:r>
            <a:r>
              <a:rPr lang="en-US" sz="2400" dirty="0" smtClean="0">
                <a:solidFill>
                  <a:schemeClr val="accent1"/>
                </a:solidFill>
              </a:rPr>
              <a:t>Green section</a:t>
            </a:r>
          </a:p>
        </p:txBody>
      </p:sp>
      <p:pic>
        <p:nvPicPr>
          <p:cNvPr id="1027" name="Picture 3" descr="http://ozon-st.cdn.ngenix.net/multimedia/1010934122.jpg"/>
          <p:cNvPicPr>
            <a:picLocks noChangeAspect="1" noChangeArrowheads="1"/>
          </p:cNvPicPr>
          <p:nvPr/>
        </p:nvPicPr>
        <p:blipFill>
          <a:blip r:embed="rId2" cstate="print"/>
          <a:srcRect l="9859" t="1409" r="9859"/>
          <a:stretch>
            <a:fillRect/>
          </a:stretch>
        </p:blipFill>
        <p:spPr bwMode="auto">
          <a:xfrm>
            <a:off x="2057400" y="128336"/>
            <a:ext cx="1981200" cy="2433053"/>
          </a:xfrm>
          <a:prstGeom prst="rect">
            <a:avLst/>
          </a:prstGeom>
          <a:noFill/>
        </p:spPr>
      </p:pic>
      <p:pic>
        <p:nvPicPr>
          <p:cNvPr id="1029" name="Picture 5" descr="https://im3-tub-ru.yandex.net/i?id=31d094b445ef6b179dd5dbcedf92d689&amp;n=33&amp;h=215&amp;w=2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533400"/>
            <a:ext cx="1981199" cy="1981200"/>
          </a:xfrm>
          <a:prstGeom prst="rect">
            <a:avLst/>
          </a:prstGeom>
          <a:noFill/>
        </p:spPr>
      </p:pic>
      <p:pic>
        <p:nvPicPr>
          <p:cNvPr id="1031" name="Picture 7" descr="http://ru.wahooart.com/Art.nsf/O/5ZKDMJ/$File/Paul+Cezanne+-+Flowers+in+a+Blue+Vase+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0200" y="4648200"/>
            <a:ext cx="1828800" cy="2209800"/>
          </a:xfrm>
          <a:prstGeom prst="rect">
            <a:avLst/>
          </a:prstGeom>
          <a:noFill/>
        </p:spPr>
      </p:pic>
      <p:pic>
        <p:nvPicPr>
          <p:cNvPr id="1033" name="Picture 9" descr="https://thumbs.dreamstime.com/z/eco-tourism-28917051.jpg"/>
          <p:cNvPicPr>
            <a:picLocks noChangeAspect="1" noChangeArrowheads="1"/>
          </p:cNvPicPr>
          <p:nvPr/>
        </p:nvPicPr>
        <p:blipFill>
          <a:blip r:embed="rId5" cstate="print"/>
          <a:srcRect r="-1842" b="10436"/>
          <a:stretch>
            <a:fillRect/>
          </a:stretch>
        </p:blipFill>
        <p:spPr bwMode="auto">
          <a:xfrm>
            <a:off x="5714999" y="4572000"/>
            <a:ext cx="2859505" cy="175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конечная звезда 1"/>
          <p:cNvSpPr/>
          <p:nvPr/>
        </p:nvSpPr>
        <p:spPr>
          <a:xfrm>
            <a:off x="2590800" y="1752600"/>
            <a:ext cx="3733800" cy="2590800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accent1"/>
                </a:solidFill>
              </a:rPr>
              <a:t>MODULE 8</a:t>
            </a:r>
            <a:endParaRPr lang="ru-RU" sz="2400" dirty="0">
              <a:solidFill>
                <a:schemeClr val="accent1"/>
              </a:solidFill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066800" y="1676400"/>
            <a:ext cx="144512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chemeClr val="accent1"/>
                </a:solidFill>
              </a:rPr>
              <a:t>listen, read and talk about </a:t>
            </a:r>
            <a:endParaRPr lang="ru-RU" sz="2400" dirty="0" smtClean="0">
              <a:solidFill>
                <a:schemeClr val="accent1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400800" y="1524000"/>
            <a:ext cx="91621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chemeClr val="accent1"/>
                </a:solidFill>
              </a:rPr>
              <a:t>learn </a:t>
            </a:r>
            <a:r>
              <a:rPr lang="en-US" sz="2400" dirty="0" smtClean="0">
                <a:solidFill>
                  <a:schemeClr val="accent1"/>
                </a:solidFill>
              </a:rPr>
              <a:t>how to </a:t>
            </a:r>
            <a:endParaRPr lang="ru-RU" sz="2400" dirty="0" smtClean="0">
              <a:solidFill>
                <a:schemeClr val="accent1"/>
              </a:solidFill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057400" y="4419600"/>
            <a:ext cx="12411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400" dirty="0" err="1" smtClean="0">
                <a:solidFill>
                  <a:schemeClr val="accent1"/>
                </a:solidFill>
              </a:rPr>
              <a:t>practise</a:t>
            </a:r>
            <a:r>
              <a:rPr lang="en-US" sz="2400" dirty="0" smtClean="0">
                <a:solidFill>
                  <a:schemeClr val="accent1"/>
                </a:solidFill>
              </a:rPr>
              <a:t> </a:t>
            </a:r>
            <a:endParaRPr lang="ru-RU" sz="2400" dirty="0" smtClean="0">
              <a:solidFill>
                <a:schemeClr val="accent1"/>
              </a:solidFill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638800" y="4343400"/>
            <a:ext cx="9042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chemeClr val="accent1"/>
                </a:solidFill>
              </a:rPr>
              <a:t>write </a:t>
            </a:r>
            <a:endParaRPr lang="ru-RU" sz="2400" dirty="0" smtClean="0">
              <a:solidFill>
                <a:schemeClr val="accent1"/>
              </a:solidFill>
            </a:endParaRPr>
          </a:p>
        </p:txBody>
      </p:sp>
      <p:pic>
        <p:nvPicPr>
          <p:cNvPr id="16387" name="Picture 3" descr="http://hksunnyday.com/wp-content/uploads/2015/03/read-listen-learn-happy-english-1024x409.jpg"/>
          <p:cNvPicPr>
            <a:picLocks noChangeAspect="1" noChangeArrowheads="1"/>
          </p:cNvPicPr>
          <p:nvPr/>
        </p:nvPicPr>
        <p:blipFill>
          <a:blip r:embed="rId2" cstate="print"/>
          <a:srcRect r="71094" b="31540"/>
          <a:stretch>
            <a:fillRect/>
          </a:stretch>
        </p:blipFill>
        <p:spPr bwMode="auto">
          <a:xfrm>
            <a:off x="2057400" y="457200"/>
            <a:ext cx="1752600" cy="1657865"/>
          </a:xfrm>
          <a:prstGeom prst="rect">
            <a:avLst/>
          </a:prstGeom>
          <a:noFill/>
        </p:spPr>
      </p:pic>
      <p:pic>
        <p:nvPicPr>
          <p:cNvPr id="16391" name="Picture 7" descr="http://hksunnyday.com/wp-content/uploads/2015/03/read-listen-learn-happy-english-1024x409.jpg"/>
          <p:cNvPicPr>
            <a:picLocks noChangeAspect="1" noChangeArrowheads="1"/>
          </p:cNvPicPr>
          <p:nvPr/>
        </p:nvPicPr>
        <p:blipFill>
          <a:blip r:embed="rId2" cstate="print"/>
          <a:srcRect l="73438" r="2148" b="31540"/>
          <a:stretch>
            <a:fillRect/>
          </a:stretch>
        </p:blipFill>
        <p:spPr bwMode="auto">
          <a:xfrm>
            <a:off x="6400800" y="4191000"/>
            <a:ext cx="1905000" cy="2133600"/>
          </a:xfrm>
          <a:prstGeom prst="rect">
            <a:avLst/>
          </a:prstGeom>
          <a:noFill/>
        </p:spPr>
      </p:pic>
      <p:pic>
        <p:nvPicPr>
          <p:cNvPr id="16393" name="Picture 9" descr="https://upload.wikimedia.org/wikipedia/commons/f/f4/Listenn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04800"/>
            <a:ext cx="1790700" cy="1447801"/>
          </a:xfrm>
          <a:prstGeom prst="rect">
            <a:avLst/>
          </a:prstGeom>
          <a:noFill/>
        </p:spPr>
      </p:pic>
      <p:pic>
        <p:nvPicPr>
          <p:cNvPr id="16395" name="Picture 11" descr="https://img.ytapi.club/vi/WR9JnExJ5DI/hqdefault.jpg"/>
          <p:cNvPicPr>
            <a:picLocks noChangeAspect="1" noChangeArrowheads="1"/>
          </p:cNvPicPr>
          <p:nvPr/>
        </p:nvPicPr>
        <p:blipFill>
          <a:blip r:embed="rId4" cstate="print"/>
          <a:srcRect l="13333" r="9667" b="-2667"/>
          <a:stretch>
            <a:fillRect/>
          </a:stretch>
        </p:blipFill>
        <p:spPr bwMode="auto">
          <a:xfrm>
            <a:off x="152400" y="2819400"/>
            <a:ext cx="1600200" cy="1600200"/>
          </a:xfrm>
          <a:prstGeom prst="rect">
            <a:avLst/>
          </a:prstGeom>
          <a:noFill/>
        </p:spPr>
      </p:pic>
      <p:pic>
        <p:nvPicPr>
          <p:cNvPr id="16397" name="Picture 13" descr="http://images.easyfreeclipart.com/106/kid-thinking-clip-art-clipartsco-106324.jpg"/>
          <p:cNvPicPr>
            <a:picLocks noChangeAspect="1" noChangeArrowheads="1"/>
          </p:cNvPicPr>
          <p:nvPr/>
        </p:nvPicPr>
        <p:blipFill>
          <a:blip r:embed="rId5" cstate="print"/>
          <a:srcRect l="7692" b="4923"/>
          <a:stretch>
            <a:fillRect/>
          </a:stretch>
        </p:blipFill>
        <p:spPr bwMode="auto">
          <a:xfrm>
            <a:off x="7315200" y="0"/>
            <a:ext cx="1828800" cy="2438400"/>
          </a:xfrm>
          <a:prstGeom prst="rect">
            <a:avLst/>
          </a:prstGeom>
          <a:noFill/>
        </p:spPr>
      </p:pic>
      <p:pic>
        <p:nvPicPr>
          <p:cNvPr id="16399" name="Picture 15" descr="http://webmyoffice.ru/media/files/212/malinzener.png"/>
          <p:cNvPicPr>
            <a:picLocks noChangeAspect="1" noChangeArrowheads="1"/>
          </p:cNvPicPr>
          <p:nvPr/>
        </p:nvPicPr>
        <p:blipFill>
          <a:blip r:embed="rId6" cstate="print"/>
          <a:srcRect t="-593" r="2818" b="924"/>
          <a:stretch>
            <a:fillRect/>
          </a:stretch>
        </p:blipFill>
        <p:spPr bwMode="auto">
          <a:xfrm>
            <a:off x="2590800" y="4191000"/>
            <a:ext cx="2133600" cy="266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2057400"/>
          <a:ext cx="9143999" cy="3810000"/>
        </p:xfrm>
        <a:graphic>
          <a:graphicData uri="http://schemas.openxmlformats.org/drawingml/2006/table">
            <a:tbl>
              <a:tblPr/>
              <a:tblGrid>
                <a:gridCol w="2895600"/>
                <a:gridCol w="1676400"/>
                <a:gridCol w="2387032"/>
                <a:gridCol w="2184967"/>
              </a:tblGrid>
              <a:tr h="381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</a:rPr>
                        <a:t>I think \ </a:t>
                      </a:r>
                      <a:endParaRPr lang="en-US" sz="2800" b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</a:rPr>
                        <a:t>believe </a:t>
                      </a:r>
                      <a:r>
                        <a:rPr lang="en-US" sz="28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</a:rPr>
                        <a:t>\ suppose \ </a:t>
                      </a:r>
                      <a:r>
                        <a:rPr lang="en-US" sz="2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</a:rPr>
                        <a:t>consider</a:t>
                      </a:r>
                      <a:endParaRPr lang="ru-RU" sz="2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</a:rPr>
                        <a:t>In my </a:t>
                      </a:r>
                      <a:r>
                        <a:rPr lang="en-US" sz="2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</a:rPr>
                        <a:t>opinion</a:t>
                      </a:r>
                      <a:endParaRPr lang="ru-RU" sz="2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</a:rPr>
                        <a:t>To my mind</a:t>
                      </a:r>
                      <a:endParaRPr lang="ru-RU" sz="2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</a:rPr>
                        <a:t>As far as I can see</a:t>
                      </a:r>
                      <a:endParaRPr lang="ru-RU" sz="2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</a:rPr>
                        <a:t>module 8 </a:t>
                      </a:r>
                      <a:r>
                        <a:rPr lang="en-US" sz="2800" b="1" dirty="0" smtClean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</a:rPr>
                        <a:t>is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</a:rPr>
                        <a:t>seems looks</a:t>
                      </a:r>
                      <a:endParaRPr lang="ru-RU" sz="2800" b="1" dirty="0">
                        <a:solidFill>
                          <a:srgbClr val="0070C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Times New Roman"/>
                          <a:ea typeface="Calibri"/>
                        </a:rPr>
                        <a:t>absolutety</a:t>
                      </a:r>
                      <a:endParaRPr lang="ru-RU" sz="2800" b="1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Times New Roman"/>
                          <a:ea typeface="Calibri"/>
                        </a:rPr>
                        <a:t>very</a:t>
                      </a:r>
                      <a:endParaRPr lang="ru-RU" sz="2800" b="1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Times New Roman"/>
                          <a:ea typeface="Calibri"/>
                        </a:rPr>
                        <a:t>rather</a:t>
                      </a:r>
                      <a:endParaRPr lang="ru-RU" sz="2800" b="1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Times New Roman"/>
                          <a:ea typeface="Calibri"/>
                        </a:rPr>
                        <a:t>quite</a:t>
                      </a:r>
                      <a:endParaRPr lang="ru-RU" sz="2800" b="1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Times New Roman"/>
                          <a:ea typeface="Calibri"/>
                        </a:rPr>
                        <a:t>a bit</a:t>
                      </a:r>
                      <a:endParaRPr lang="ru-RU" sz="2800" b="1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FFC000"/>
                          </a:solidFill>
                          <a:latin typeface="Times New Roman"/>
                          <a:ea typeface="Calibri"/>
                        </a:rPr>
                        <a:t>interesting</a:t>
                      </a:r>
                      <a:endParaRPr lang="ru-RU" sz="2800" b="1" dirty="0">
                        <a:solidFill>
                          <a:srgbClr val="FFC000"/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FFC000"/>
                          </a:solidFill>
                          <a:latin typeface="Times New Roman"/>
                          <a:ea typeface="Calibri"/>
                        </a:rPr>
                        <a:t>amusing</a:t>
                      </a:r>
                      <a:endParaRPr lang="ru-RU" sz="2800" b="1" dirty="0">
                        <a:solidFill>
                          <a:srgbClr val="FFC000"/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FFC000"/>
                          </a:solidFill>
                          <a:latin typeface="Times New Roman"/>
                          <a:ea typeface="Calibri"/>
                        </a:rPr>
                        <a:t>boring</a:t>
                      </a:r>
                      <a:endParaRPr lang="ru-RU" sz="2800" b="1" dirty="0">
                        <a:solidFill>
                          <a:srgbClr val="FFC000"/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FFC000"/>
                          </a:solidFill>
                          <a:latin typeface="Times New Roman"/>
                          <a:ea typeface="Calibri"/>
                        </a:rPr>
                        <a:t>amusing</a:t>
                      </a:r>
                      <a:endParaRPr lang="ru-RU" sz="2800" b="1" dirty="0">
                        <a:solidFill>
                          <a:srgbClr val="FFC000"/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FFC000"/>
                          </a:solidFill>
                          <a:latin typeface="Times New Roman"/>
                          <a:ea typeface="Calibri"/>
                        </a:rPr>
                        <a:t>frightening</a:t>
                      </a:r>
                      <a:endParaRPr lang="ru-RU" sz="2800" b="1" dirty="0">
                        <a:solidFill>
                          <a:srgbClr val="FFC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7410" name="Picture 2" descr="http://www.cybc.com.cy/en/media/k2/items/cache/cda06e7b2efc9178ca890c94aabbfddc_L.jpg"/>
          <p:cNvPicPr>
            <a:picLocks noChangeAspect="1" noChangeArrowheads="1"/>
          </p:cNvPicPr>
          <p:nvPr/>
        </p:nvPicPr>
        <p:blipFill>
          <a:blip r:embed="rId2" cstate="print"/>
          <a:srcRect l="4800" t="-332" r="5600" b="4498"/>
          <a:stretch>
            <a:fillRect/>
          </a:stretch>
        </p:blipFill>
        <p:spPr bwMode="auto">
          <a:xfrm>
            <a:off x="457200" y="0"/>
            <a:ext cx="1905000" cy="2355396"/>
          </a:xfrm>
          <a:prstGeom prst="rect">
            <a:avLst/>
          </a:prstGeom>
          <a:noFill/>
        </p:spPr>
      </p:pic>
      <p:pic>
        <p:nvPicPr>
          <p:cNvPr id="17412" name="Picture 4" descr="http://www.acepnow.com/wp-content/uploads/2016/02/ACEP_0216_pg3b.png"/>
          <p:cNvPicPr>
            <a:picLocks noChangeAspect="1" noChangeArrowheads="1"/>
          </p:cNvPicPr>
          <p:nvPr/>
        </p:nvPicPr>
        <p:blipFill>
          <a:blip r:embed="rId3" cstate="print"/>
          <a:srcRect l="5333" t="2694" r="6667" b="13805"/>
          <a:stretch>
            <a:fillRect/>
          </a:stretch>
        </p:blipFill>
        <p:spPr bwMode="auto">
          <a:xfrm>
            <a:off x="4114800" y="0"/>
            <a:ext cx="5029200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images.easyfreeclipart.com/56/thank-you-royalty-free-stock-photo-image-35336465-56255.jpg"/>
          <p:cNvPicPr>
            <a:picLocks noChangeAspect="1" noChangeArrowheads="1"/>
          </p:cNvPicPr>
          <p:nvPr/>
        </p:nvPicPr>
        <p:blipFill>
          <a:blip r:embed="rId2" cstate="print"/>
          <a:srcRect l="4282" t="-653" r="2795" b="29302"/>
          <a:stretch>
            <a:fillRect/>
          </a:stretch>
        </p:blipFill>
        <p:spPr bwMode="auto">
          <a:xfrm>
            <a:off x="152400" y="0"/>
            <a:ext cx="8991600" cy="39301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103</Words>
  <Application>Microsoft Office PowerPoint</Application>
  <PresentationFormat>Экран (4:3)</PresentationFormat>
  <Paragraphs>60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Kolya</dc:creator>
  <cp:lastModifiedBy>Коля</cp:lastModifiedBy>
  <cp:revision>10</cp:revision>
  <dcterms:created xsi:type="dcterms:W3CDTF">2017-01-26T10:06:19Z</dcterms:created>
  <dcterms:modified xsi:type="dcterms:W3CDTF">2017-01-26T11:36:48Z</dcterms:modified>
</cp:coreProperties>
</file>